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65" r:id="rId2"/>
    <p:sldId id="266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72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2D0F1-929D-4848-9161-3D914FB38B72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80339-6019-4D16-84A6-99EDAF181B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983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CB382CC0-E6CB-415D-9AC3-245BBD6DA253}" type="datetime1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514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A370991E-AB48-4B9B-95B4-E326B0A5C5D7}" type="datetime1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339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D2FC40FE-8AB9-4F62-B213-D6C1F993C555}" type="datetime1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54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869F3BD-257E-450F-9B30-59A4B7BEB5F3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9016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3B2CB5-C56E-4E43-BE09-2B332CB71D54}" type="datetime1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03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A988591-3021-425D-B8EA-BDBE5530420A}" type="datetime1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75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4A9FDD-12DC-4FCB-AB6D-21F470B97228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040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6607C41-64C5-4819-8AC4-2CB8F6455C29}" type="datetime1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405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9077D3-FFC5-4AB8-A9B3-EC7575F44949}" type="datetime1">
              <a:rPr lang="en-IN" smtClean="0"/>
              <a:t>14-12-2021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17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F325EEF8-DC12-4D8F-913B-5969736F6734}" type="datetime1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23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ED7D60BD-5266-4EBA-9ED2-998654B03675}" type="datetime1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International Conference on Technology, Research, and Innovation for BEtterment of Society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04217AD-86FE-41B0-8CC8-7205EC84C39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76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 userDrawn="1"/>
        </p:nvCxnSpPr>
        <p:spPr>
          <a:xfrm flipH="1">
            <a:off x="395536" y="-6263"/>
            <a:ext cx="17823" cy="5144492"/>
          </a:xfrm>
          <a:prstGeom prst="straightConnector1">
            <a:avLst/>
          </a:prstGeom>
          <a:ln w="38100">
            <a:solidFill>
              <a:srgbClr val="660066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0" y="627534"/>
            <a:ext cx="9144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439213" y="0"/>
            <a:ext cx="8649502" cy="619495"/>
            <a:chOff x="494498" y="4535095"/>
            <a:chExt cx="8649502" cy="61949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4498" y="4535095"/>
              <a:ext cx="619495" cy="61949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191" y="4552281"/>
              <a:ext cx="1087748" cy="555960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0235" y="4623544"/>
              <a:ext cx="936104" cy="514685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53274" y="4619225"/>
              <a:ext cx="1296144" cy="49259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5157" y="4567436"/>
              <a:ext cx="576064" cy="576064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82408" y="4543134"/>
              <a:ext cx="561592" cy="600366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5421" y="4561525"/>
              <a:ext cx="582711" cy="5827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092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7534"/>
            <a:ext cx="8748464" cy="20162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itle 3"/>
          <p:cNvSpPr txBox="1">
            <a:spLocks noChangeArrowheads="1"/>
          </p:cNvSpPr>
          <p:nvPr/>
        </p:nvSpPr>
        <p:spPr>
          <a:xfrm>
            <a:off x="395536" y="627534"/>
            <a:ext cx="8748464" cy="19951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&amp; Paper ID</a:t>
            </a:r>
            <a:endParaRPr lang="en-US" alt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2643758"/>
            <a:ext cx="8748464" cy="93610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rgbClr val="3366FF"/>
              </a:solidFill>
            </a:endParaRPr>
          </a:p>
        </p:txBody>
      </p:sp>
      <p:sp>
        <p:nvSpPr>
          <p:cNvPr id="5" name="Subtitle 4"/>
          <p:cNvSpPr txBox="1">
            <a:spLocks noChangeArrowheads="1"/>
          </p:cNvSpPr>
          <p:nvPr/>
        </p:nvSpPr>
        <p:spPr>
          <a:xfrm>
            <a:off x="467544" y="2643758"/>
            <a:ext cx="5018087" cy="7920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4213" fontAlgn="base"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 Name: </a:t>
            </a:r>
          </a:p>
          <a:p>
            <a:pPr marL="0" indent="0" defTabSz="684213" fontAlgn="base"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  <a:endParaRPr lang="en-US" alt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940152" y="2787774"/>
            <a:ext cx="3106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Date</a:t>
            </a:r>
            <a:r>
              <a:rPr lang="en-US" alt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:</a:t>
            </a:r>
            <a:endParaRPr lang="en-US" alt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731990"/>
            <a:ext cx="8748464" cy="3600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C53-99F0-46E3-A80D-4689D911866C}" type="datetime1">
              <a:rPr lang="en-IN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14-12-2021</a:t>
            </a:fld>
            <a:endParaRPr lang="en-I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04217AD-86FE-41B0-8CC8-7205EC84C39F}" type="slidenum">
              <a:rPr lang="en-IN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1</a:t>
            </a:fld>
            <a:endParaRPr lang="en-I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12" y="3579862"/>
            <a:ext cx="1077721" cy="11521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75656" y="3644319"/>
            <a:ext cx="766834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Technology, </a:t>
            </a:r>
            <a:endParaRPr lang="en-US" sz="2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Innovation for </a:t>
            </a:r>
            <a:r>
              <a:rPr lang="en-U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BEtterment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</a:p>
          <a:p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(TRIBES – 2021)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 noChangeArrowheads="1"/>
          </p:cNvSpPr>
          <p:nvPr/>
        </p:nvSpPr>
        <p:spPr>
          <a:xfrm>
            <a:off x="395536" y="627534"/>
            <a:ext cx="8748464" cy="19951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Paper Title &amp; Paper ID</a:t>
            </a:r>
            <a:endParaRPr lang="en-US" alt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 noChangeArrowheads="1"/>
          </p:cNvSpPr>
          <p:nvPr/>
        </p:nvSpPr>
        <p:spPr>
          <a:xfrm>
            <a:off x="467544" y="2643758"/>
            <a:ext cx="5018087" cy="7920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4213" fontAlgn="base"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 Name: </a:t>
            </a:r>
          </a:p>
          <a:p>
            <a:pPr marL="0" indent="0" defTabSz="684213" fontAlgn="base"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  <a:endParaRPr lang="en-US" alt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940152" y="2787774"/>
            <a:ext cx="3106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Date</a:t>
            </a:r>
            <a:r>
              <a:rPr lang="en-US" alt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:</a:t>
            </a:r>
            <a:endParaRPr lang="en-US" alt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731990"/>
            <a:ext cx="8748464" cy="3600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0DE5-12A1-4D91-9050-6BC7E30079EB}" type="datetime1">
              <a:rPr lang="en-IN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14-12-2021</a:t>
            </a:fld>
            <a:endParaRPr lang="en-I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04217AD-86FE-41B0-8CC8-7205EC84C39F}" type="slidenum">
              <a:rPr lang="en-IN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2</a:t>
            </a:fld>
            <a:endParaRPr lang="en-I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835696" y="4767263"/>
            <a:ext cx="6192688" cy="273844"/>
          </a:xfrm>
        </p:spPr>
        <p:txBody>
          <a:bodyPr/>
          <a:lstStyle/>
          <a:p>
            <a:pPr algn="ctr"/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Technology, Research, and Innovation for </a:t>
            </a:r>
            <a:r>
              <a:rPr lang="en-US" sz="1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BEtterment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Society (</a:t>
            </a:r>
            <a:r>
              <a:rPr lang="en-US" sz="1000" cap="al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tribes</a:t>
            </a:r>
            <a:r>
              <a:rPr lang="en-US" sz="1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2021)</a:t>
            </a:r>
            <a:endParaRPr lang="en-I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1923678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 Slides</a:t>
            </a:r>
            <a:endParaRPr lang="en-IN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4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627534"/>
            <a:ext cx="8748464" cy="201622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itle 3"/>
          <p:cNvSpPr txBox="1">
            <a:spLocks noChangeArrowheads="1"/>
          </p:cNvSpPr>
          <p:nvPr/>
        </p:nvSpPr>
        <p:spPr>
          <a:xfrm>
            <a:off x="395536" y="627534"/>
            <a:ext cx="8748464" cy="199516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en-US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alt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 txBox="1">
            <a:spLocks noChangeArrowheads="1"/>
          </p:cNvSpPr>
          <p:nvPr/>
        </p:nvSpPr>
        <p:spPr>
          <a:xfrm>
            <a:off x="467544" y="2643758"/>
            <a:ext cx="5018087" cy="79208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4213" fontAlgn="base"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 Name: </a:t>
            </a:r>
          </a:p>
          <a:p>
            <a:pPr marL="0" indent="0" defTabSz="684213" fontAlgn="base">
              <a:buNone/>
              <a:defRPr/>
            </a:pPr>
            <a:r>
              <a:rPr lang="en-US" alt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Affiliation:</a:t>
            </a:r>
            <a:endParaRPr lang="en-US" alt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5940152" y="2787774"/>
            <a:ext cx="3106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Date</a:t>
            </a:r>
            <a:r>
              <a:rPr lang="en-US" alt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:</a:t>
            </a:r>
            <a:endParaRPr lang="en-US" alt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4731990"/>
            <a:ext cx="8748464" cy="36004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5C53-99F0-46E3-A80D-4689D911866C}" type="datetime1">
              <a:rPr lang="en-IN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14-12-2021</a:t>
            </a:fld>
            <a:endParaRPr lang="en-I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04217AD-86FE-41B0-8CC8-7205EC84C39F}" type="slidenum">
              <a:rPr lang="en-IN" sz="10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3</a:t>
            </a:fld>
            <a:endParaRPr lang="en-IN" sz="1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12" y="3579862"/>
            <a:ext cx="1077721" cy="115212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75656" y="3644319"/>
            <a:ext cx="766834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Technology, </a:t>
            </a:r>
            <a:endParaRPr lang="en-US" sz="2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and Innovation for </a:t>
            </a:r>
            <a:r>
              <a:rPr lang="en-US" sz="2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BEtterment</a:t>
            </a:r>
            <a:r>
              <a:rPr lang="en-US" sz="2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Society</a:t>
            </a:r>
          </a:p>
          <a:p>
            <a:r>
              <a:rPr lang="en-US" sz="20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(TRIBES – 2021)</a:t>
            </a:r>
            <a:endParaRPr lang="en-US" sz="20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2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95</Words>
  <Application>Microsoft Office PowerPoint</Application>
  <PresentationFormat>On-screen Show (16:9)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NABARUN</dc:creator>
  <cp:lastModifiedBy>Dr Manoj Kr Majumder</cp:lastModifiedBy>
  <cp:revision>18</cp:revision>
  <dcterms:created xsi:type="dcterms:W3CDTF">2021-11-30T21:56:39Z</dcterms:created>
  <dcterms:modified xsi:type="dcterms:W3CDTF">2021-12-14T08:11:43Z</dcterms:modified>
</cp:coreProperties>
</file>